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MOPAC EXPY SVRD
Intersection ID: 5148537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MOPAC EXPY SVRD
Intersection ID: 5148537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MOPAC EXPY SVRD
Intersection ID: 5148537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MOPAC EXPY SVRD
Intersection ID: 5148537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